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5" r:id="rId7"/>
    <p:sldId id="257" r:id="rId8"/>
    <p:sldId id="262" r:id="rId9"/>
    <p:sldId id="258" r:id="rId10"/>
    <p:sldId id="259" r:id="rId11"/>
    <p:sldId id="261" r:id="rId12"/>
    <p:sldId id="266" r:id="rId13"/>
    <p:sldId id="260" r:id="rId14"/>
    <p:sldId id="26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7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01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75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7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87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19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41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7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46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4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5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623E-9A27-4E08-8260-921101A289D4}" type="datetimeFigureOut">
              <a:rPr lang="nl-NL" smtClean="0"/>
              <a:t>12-1-2021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1D4DD-ED4E-4708-9CE4-0D1564284B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64" y="896983"/>
            <a:ext cx="8977852" cy="44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91" y="1445625"/>
            <a:ext cx="9780164" cy="32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0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EFF57-9B36-4848-8E11-A80B92A2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Onderbouwing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E0E1F7-E3E4-43A3-B24D-E5DF614B4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Argumenten</a:t>
            </a:r>
          </a:p>
          <a:p>
            <a:r>
              <a:rPr lang="nl-NL" dirty="0"/>
              <a:t>Keuzes toelichten</a:t>
            </a:r>
          </a:p>
          <a:p>
            <a:r>
              <a:rPr lang="nl-NL" dirty="0"/>
              <a:t>Relatie met de randvoorwaarden</a:t>
            </a:r>
          </a:p>
          <a:p>
            <a:r>
              <a:rPr lang="nl-NL" dirty="0"/>
              <a:t>Keuzes in vormgeving</a:t>
            </a:r>
          </a:p>
          <a:p>
            <a:r>
              <a:rPr lang="nl-NL" dirty="0"/>
              <a:t>Goede </a:t>
            </a:r>
            <a:r>
              <a:rPr lang="nl-NL" dirty="0" err="1"/>
              <a:t>nederlandse</a:t>
            </a:r>
            <a:r>
              <a:rPr lang="nl-NL" dirty="0"/>
              <a:t> taal</a:t>
            </a:r>
          </a:p>
          <a:p>
            <a:r>
              <a:rPr lang="nl-NL" dirty="0"/>
              <a:t>Eigen keuzes</a:t>
            </a:r>
          </a:p>
          <a:p>
            <a:r>
              <a:rPr lang="nl-NL" dirty="0"/>
              <a:t>Toelichting kosten/</a:t>
            </a:r>
            <a:r>
              <a:rPr lang="nl-NL" dirty="0" err="1"/>
              <a:t>financiele</a:t>
            </a:r>
            <a:r>
              <a:rPr lang="nl-NL" dirty="0"/>
              <a:t> afspraken</a:t>
            </a:r>
          </a:p>
          <a:p>
            <a:r>
              <a:rPr lang="nl-NL" dirty="0"/>
              <a:t>Gebruik vormgevingstermen/vermijd mooi/oogt mooi/leek </a:t>
            </a:r>
            <a:r>
              <a:rPr lang="nl-NL"/>
              <a:t>ons leuk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93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365125"/>
            <a:ext cx="8292382" cy="589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5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0" y="365125"/>
            <a:ext cx="8094055" cy="56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4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28" y="148046"/>
            <a:ext cx="8550548" cy="658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5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2" y="1194917"/>
            <a:ext cx="7459116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2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56948"/>
            <a:ext cx="8522640" cy="64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20" y="1193074"/>
            <a:ext cx="9553897" cy="450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35" y="732176"/>
            <a:ext cx="7168929" cy="53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2" y="486399"/>
            <a:ext cx="7875082" cy="60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53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F8630E645A04C99A72FFBB030641B" ma:contentTypeVersion="4" ma:contentTypeDescription="Een nieuw document maken." ma:contentTypeScope="" ma:versionID="df955b5b9a726f9dcd48a8368d5b6c1f">
  <xsd:schema xmlns:xsd="http://www.w3.org/2001/XMLSchema" xmlns:xs="http://www.w3.org/2001/XMLSchema" xmlns:p="http://schemas.microsoft.com/office/2006/metadata/properties" xmlns:ns2="80e10058-7c79-4547-96b6-4ea7740e5365" xmlns:ns3="cbbd6ddb-a7bf-41da-b856-218aee78fc22" targetNamespace="http://schemas.microsoft.com/office/2006/metadata/properties" ma:root="true" ma:fieldsID="ea18ae20327755803c664cdecb50ad51" ns2:_="" ns3:_="">
    <xsd:import namespace="80e10058-7c79-4547-96b6-4ea7740e5365"/>
    <xsd:import namespace="cbbd6ddb-a7bf-41da-b856-218aee78fc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10058-7c79-4547-96b6-4ea7740e53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d6ddb-a7bf-41da-b856-218aee78fc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3A9B74-AEEC-40F7-9A9F-CB218D55A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e10058-7c79-4547-96b6-4ea7740e5365"/>
    <ds:schemaRef ds:uri="cbbd6ddb-a7bf-41da-b856-218aee78f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7D191D-1D7D-4FFF-8D3D-287DE16AC1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C2261-FC83-45B4-97D9-86018CA6A6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</Words>
  <Application>Microsoft Office PowerPoint</Application>
  <PresentationFormat>Breedbeeld</PresentationFormat>
  <Paragraphs>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Onderbouwing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Teutelink</dc:creator>
  <cp:lastModifiedBy>Coby van Otterdijk</cp:lastModifiedBy>
  <cp:revision>4</cp:revision>
  <dcterms:created xsi:type="dcterms:W3CDTF">2018-12-06T12:04:16Z</dcterms:created>
  <dcterms:modified xsi:type="dcterms:W3CDTF">2021-01-12T09:48:51Z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0x010100578F8630E645A04C99A72FFBB030641B</vt:lpwstr>
  </property>
</Properties>
</file>